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45" d="100"/>
          <a:sy n="45" d="100"/>
        </p:scale>
        <p:origin x="53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9835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661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4095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75687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3142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5568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082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168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8114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169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059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037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79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99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49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439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497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4/13/2017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9497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176873"/>
            <a:ext cx="9440034" cy="1828801"/>
          </a:xfrm>
        </p:spPr>
        <p:txBody>
          <a:bodyPr>
            <a:normAutofit/>
          </a:bodyPr>
          <a:lstStyle/>
          <a:p>
            <a:r>
              <a:rPr lang="en-US" sz="8000" dirty="0" err="1"/>
              <a:t>Sciencebois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2277528"/>
          </a:xfrm>
        </p:spPr>
        <p:txBody>
          <a:bodyPr>
            <a:normAutofit/>
          </a:bodyPr>
          <a:lstStyle/>
          <a:p>
            <a:r>
              <a:rPr lang="en-US" dirty="0"/>
              <a:t>Avery </a:t>
            </a:r>
            <a:r>
              <a:rPr lang="en-US" dirty="0" err="1"/>
              <a:t>Pawelek</a:t>
            </a:r>
            <a:endParaRPr lang="en-US" dirty="0"/>
          </a:p>
          <a:p>
            <a:r>
              <a:rPr lang="en-US" dirty="0" err="1"/>
              <a:t>Negin</a:t>
            </a:r>
            <a:r>
              <a:rPr lang="en-US" dirty="0"/>
              <a:t> </a:t>
            </a:r>
            <a:r>
              <a:rPr lang="en-US" dirty="0" err="1"/>
              <a:t>Rahbar</a:t>
            </a:r>
            <a:endParaRPr lang="en-US" dirty="0"/>
          </a:p>
          <a:p>
            <a:r>
              <a:rPr lang="en-US" dirty="0"/>
              <a:t>Russel Gates</a:t>
            </a:r>
          </a:p>
          <a:p>
            <a:r>
              <a:rPr lang="en-US" dirty="0"/>
              <a:t>Tomi </a:t>
            </a:r>
            <a:r>
              <a:rPr lang="en-US" dirty="0" err="1"/>
              <a:t>Ulobeko</a:t>
            </a:r>
            <a:endParaRPr lang="en-US" dirty="0"/>
          </a:p>
          <a:p>
            <a:r>
              <a:rPr lang="en-US" dirty="0"/>
              <a:t>Dylan </a:t>
            </a:r>
            <a:r>
              <a:rPr lang="en-US" dirty="0" err="1"/>
              <a:t>Cooledge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7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Avery </a:t>
            </a:r>
            <a:r>
              <a:rPr lang="en-US" dirty="0" err="1"/>
              <a:t>Pawelek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88406" y="1731963"/>
            <a:ext cx="3911350" cy="4059237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 am a physics and mathematics student from a tiny town. </a:t>
            </a:r>
          </a:p>
          <a:p>
            <a:r>
              <a:rPr lang="en-US" dirty="0"/>
              <a:t>Responsibilities: </a:t>
            </a:r>
          </a:p>
          <a:p>
            <a:pPr lvl="1"/>
            <a:r>
              <a:rPr lang="en-US" dirty="0"/>
              <a:t>Scientific Fields model </a:t>
            </a:r>
          </a:p>
          <a:p>
            <a:pPr lvl="1"/>
            <a:r>
              <a:rPr lang="en-US" dirty="0"/>
              <a:t>Scientific Fields pages </a:t>
            </a:r>
          </a:p>
          <a:p>
            <a:pPr lvl="1"/>
            <a:r>
              <a:rPr lang="en-US" dirty="0"/>
              <a:t>Linking of pages </a:t>
            </a:r>
          </a:p>
          <a:p>
            <a:pPr lvl="1"/>
            <a:r>
              <a:rPr lang="en-US" dirty="0"/>
              <a:t>Meeting organizer</a:t>
            </a:r>
          </a:p>
          <a:p>
            <a:pPr lvl="1"/>
            <a:r>
              <a:rPr lang="en-US" dirty="0"/>
              <a:t>13 commits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009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Negin</a:t>
            </a:r>
            <a:r>
              <a:rPr lang="en-US" dirty="0"/>
              <a:t> </a:t>
            </a:r>
            <a:r>
              <a:rPr lang="en-US" dirty="0" err="1"/>
              <a:t>Rahbar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921868" y="1731963"/>
            <a:ext cx="3044427" cy="405923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 am not afraid to commit. </a:t>
            </a:r>
          </a:p>
          <a:p>
            <a:r>
              <a:rPr lang="en-US" dirty="0"/>
              <a:t>Responsibilities: </a:t>
            </a:r>
          </a:p>
          <a:p>
            <a:pPr lvl="1"/>
            <a:r>
              <a:rPr lang="en-US" dirty="0"/>
              <a:t>CSS </a:t>
            </a:r>
          </a:p>
          <a:p>
            <a:pPr lvl="1"/>
            <a:r>
              <a:rPr lang="en-US" dirty="0"/>
              <a:t>Technical Report </a:t>
            </a:r>
          </a:p>
          <a:p>
            <a:pPr lvl="1"/>
            <a:r>
              <a:rPr lang="en-US" dirty="0"/>
              <a:t>Splash page </a:t>
            </a:r>
          </a:p>
          <a:p>
            <a:pPr lvl="1"/>
            <a:r>
              <a:rPr lang="en-US" dirty="0"/>
              <a:t>6 issues</a:t>
            </a:r>
          </a:p>
          <a:p>
            <a:pPr lvl="1"/>
            <a:r>
              <a:rPr lang="en-US" dirty="0"/>
              <a:t>39 commits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639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Russell Gates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879599" y="1731963"/>
            <a:ext cx="2559737" cy="405923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Mathematics major at The University of Texas at Austin by day, Sm4sh noob by night. </a:t>
            </a:r>
          </a:p>
          <a:p>
            <a:r>
              <a:rPr lang="en-US" dirty="0"/>
              <a:t>Responsibilities </a:t>
            </a:r>
          </a:p>
          <a:p>
            <a:pPr lvl="1"/>
            <a:r>
              <a:rPr lang="en-US" dirty="0"/>
              <a:t>Hosting </a:t>
            </a:r>
          </a:p>
          <a:p>
            <a:pPr lvl="1"/>
            <a:r>
              <a:rPr lang="en-US" dirty="0"/>
              <a:t>Page Navigation </a:t>
            </a:r>
          </a:p>
          <a:p>
            <a:pPr lvl="1"/>
            <a:r>
              <a:rPr lang="en-US" dirty="0"/>
              <a:t>Documentation </a:t>
            </a:r>
          </a:p>
          <a:p>
            <a:pPr lvl="1"/>
            <a:r>
              <a:rPr lang="en-US" dirty="0"/>
              <a:t>17 commits </a:t>
            </a:r>
          </a:p>
          <a:p>
            <a:pPr lvl="1"/>
            <a:r>
              <a:rPr lang="en-US" dirty="0"/>
              <a:t>10 issues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957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Tomi </a:t>
            </a:r>
            <a:r>
              <a:rPr lang="en-US" dirty="0" err="1"/>
              <a:t>Olubeko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14463" y="1731963"/>
            <a:ext cx="4059237" cy="405923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Mathematics Major at UT. I enjoy playing soccer and </a:t>
            </a:r>
            <a:r>
              <a:rPr lang="en-US" dirty="0" err="1"/>
              <a:t>pwning</a:t>
            </a:r>
            <a:r>
              <a:rPr lang="en-US" dirty="0"/>
              <a:t> Rusty at Smash. </a:t>
            </a:r>
          </a:p>
          <a:p>
            <a:r>
              <a:rPr lang="en-US" dirty="0"/>
              <a:t>Responsibilities: </a:t>
            </a:r>
          </a:p>
          <a:p>
            <a:pPr lvl="1"/>
            <a:r>
              <a:rPr lang="en-US" dirty="0"/>
              <a:t>Made the table for the theories </a:t>
            </a:r>
          </a:p>
          <a:p>
            <a:pPr lvl="1"/>
            <a:r>
              <a:rPr lang="en-US" dirty="0"/>
              <a:t>Made the theory html pages </a:t>
            </a:r>
          </a:p>
          <a:p>
            <a:pPr lvl="1"/>
            <a:r>
              <a:rPr lang="en-US" dirty="0"/>
              <a:t>5 commits</a:t>
            </a:r>
          </a:p>
          <a:p>
            <a:pPr lvl="1"/>
            <a:r>
              <a:rPr lang="en-US" dirty="0"/>
              <a:t>Added pagination to theorymodel.html</a:t>
            </a:r>
          </a:p>
          <a:p>
            <a:pPr lvl="1"/>
            <a:r>
              <a:rPr lang="en-US" dirty="0"/>
              <a:t>Added pagination to scientistmodel.html</a:t>
            </a:r>
          </a:p>
          <a:p>
            <a:pPr lvl="1"/>
            <a:r>
              <a:rPr lang="en-US" dirty="0"/>
              <a:t>Added pagination to fields.html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22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Dylan </a:t>
            </a:r>
            <a:r>
              <a:rPr lang="en-US" dirty="0" err="1"/>
              <a:t>Cooledge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14463" y="1731963"/>
            <a:ext cx="4059237" cy="405923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 like computer science and robots. </a:t>
            </a:r>
          </a:p>
          <a:p>
            <a:r>
              <a:rPr lang="en-US" dirty="0"/>
              <a:t>Responsibilities: </a:t>
            </a:r>
          </a:p>
          <a:p>
            <a:pPr lvl="1"/>
            <a:r>
              <a:rPr lang="en-US" dirty="0"/>
              <a:t>Scientists model </a:t>
            </a:r>
          </a:p>
          <a:p>
            <a:pPr lvl="1"/>
            <a:r>
              <a:rPr lang="en-US" dirty="0"/>
              <a:t>Scientists' pages </a:t>
            </a:r>
          </a:p>
          <a:p>
            <a:pPr lvl="1"/>
            <a:r>
              <a:rPr lang="en-US" dirty="0"/>
              <a:t>28 commits </a:t>
            </a:r>
          </a:p>
          <a:p>
            <a:pPr lvl="1"/>
            <a:r>
              <a:rPr lang="en-US" dirty="0"/>
              <a:t>6 issues </a:t>
            </a:r>
          </a:p>
        </p:txBody>
      </p:sp>
    </p:spTree>
    <p:extLst>
      <p:ext uri="{BB962C8B-B14F-4D97-AF65-F5344CB8AC3E}">
        <p14:creationId xmlns:p14="http://schemas.microsoft.com/office/powerpoint/2010/main" val="38671743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6</TotalTime>
  <Words>158</Words>
  <Application>Microsoft Office PowerPoint</Application>
  <PresentationFormat>Widescreen</PresentationFormat>
  <Paragraphs>46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Calisto MT</vt:lpstr>
      <vt:lpstr>Trebuchet MS</vt:lpstr>
      <vt:lpstr>Wingdings 2</vt:lpstr>
      <vt:lpstr>Slate</vt:lpstr>
      <vt:lpstr>Sciencebois</vt:lpstr>
      <vt:lpstr>Avery Pawelek</vt:lpstr>
      <vt:lpstr>Negin Rahbar</vt:lpstr>
      <vt:lpstr>Russell Gates</vt:lpstr>
      <vt:lpstr>Tomi Olubeko</vt:lpstr>
      <vt:lpstr>Dylan Cooledge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Sciencebois</dc:title>
  <dc:creator>Dylan</dc:creator>
  <cp:lastModifiedBy>Dylan</cp:lastModifiedBy>
  <cp:revision>1</cp:revision>
  <dcterms:created xsi:type="dcterms:W3CDTF">2017-04-13T15:09:31Z</dcterms:created>
  <dcterms:modified xsi:type="dcterms:W3CDTF">2017-04-13T15:16:01Z</dcterms:modified>
</cp:coreProperties>
</file>

<file path=docProps/thumbnail.jpeg>
</file>